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customXml/itemProps13.xml" ContentType="application/vnd.openxmlformats-officedocument.customXmlProperties+xml"/>
  <Override PartName="/customXml/itemProps22.xml" ContentType="application/vnd.openxmlformats-officedocument.customXmlProperties+xml"/>
  <Override PartName="/customXml/itemProps31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1.xml" ContentType="application/vnd.openxmlformats-officedocument.presentationml.handoutMaster+xml"/>
  <Override PartName="/ppt/notesMasters/notesMaster11.xml" ContentType="application/vnd.openxmlformats-officedocument.presentationml.notesMaster+xml"/>
  <Override PartName="/ppt/notesSlides/notesSlide1013.xml" ContentType="application/vnd.openxmlformats-officedocument.presentationml.notesSlide+xml"/>
  <Override PartName="/ppt/notesSlides/notesSlide1110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12.xml" ContentType="application/vnd.openxmlformats-officedocument.presentationml.notesSlide+xml"/>
  <Override PartName="/ppt/notesSlides/notesSlide611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9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020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518.xml" ContentType="application/vnd.openxmlformats-officedocument.presentationml.slideLayout+xml"/>
  <Override PartName="/ppt/slideLayouts/slideLayout1611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921.xml" ContentType="application/vnd.openxmlformats-officedocument.presentationml.slideLayout+xml"/>
  <Override PartName="/ppt/slideLayouts/slideLayout2012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224.xml" ContentType="application/vnd.openxmlformats-officedocument.presentationml.slideLayout+xml"/>
  <Override PartName="/ppt/slideLayouts/slideLayout2319.xml" ContentType="application/vnd.openxmlformats-officedocument.presentationml.slideLayout+xml"/>
  <Override PartName="/ppt/slideLayouts/slideLayout241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2.xml" ContentType="application/vnd.openxmlformats-officedocument.theme+xml"/>
  <Override PartName="/ppt/theme/theme21.xml" ContentType="application/vnd.openxmlformats-officedocument.theme+xml"/>
  <Override PartName="/ppt/theme/theme3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6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1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62" r:id="rId7"/>
    <p:sldId id="319" r:id="rId8"/>
    <p:sldId id="313" r:id="rId9"/>
    <p:sldId id="320" r:id="rId10"/>
    <p:sldId id="315" r:id="rId11"/>
    <p:sldId id="317" r:id="rId12"/>
    <p:sldId id="267" r:id="rId13"/>
    <p:sldId id="260" r:id="rId14"/>
    <p:sldId id="318" r:id="rId15"/>
    <p:sldId id="321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598D"/>
    <a:srgbClr val="646C92"/>
    <a:srgbClr val="5A6B76"/>
    <a:srgbClr val="5A6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36" autoAdjust="0"/>
    <p:restoredTop sz="95660" autoAdjust="0"/>
  </p:normalViewPr>
  <p:slideViewPr>
    <p:cSldViewPr snapToGrid="0">
      <p:cViewPr varScale="1">
        <p:scale>
          <a:sx n="102" d="100"/>
          <a:sy n="102" d="100"/>
        </p:scale>
        <p:origin x="54" y="606"/>
      </p:cViewPr>
      <p:guideLst/>
    </p:cSldViewPr>
  </p:slideViewPr>
  <p:outlineViewPr>
    <p:cViewPr>
      <p:scale>
        <a:sx n="33" d="100"/>
        <a:sy n="33" d="100"/>
      </p:scale>
      <p:origin x="0" y="-446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149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3.xml"/><Relationship Id="rId2" Type="http://schemas.openxmlformats.org/officeDocument/2006/relationships/customXml" Target="../customXml/item2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notesMaster" Target="notesMasters/notesMaster11.xml"/><Relationship Id="rId19" Type="http://schemas.openxmlformats.org/officeDocument/2006/relationships/handoutMaster" Target="handoutMasters/handoutMaster1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2.xml"/><Relationship Id="rId23" Type="http://schemas.openxmlformats.org/officeDocument/2006/relationships/tableStyles" Target="tableStyles.xml"/></Relationships>
</file>

<file path=ppt/handoutMasters/_rels/handout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33.xml"/></Relationships>
</file>

<file path=ppt/handoutMasters/handoutMaster1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E52182-8ED2-2CD9-1769-D9951A9939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73A34-C368-6B6E-8816-ABC664A857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FBC06-9676-42B7-A8B4-279236EF9829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355158-3742-8894-B074-C872916FE8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6B5579-9D25-81D6-8171-2F8C3F5377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3735C-CF2D-4272-874B-84D65FE3CA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5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5.jpg>
</file>

<file path=ppt/media/image24.jpg>
</file>

<file path=ppt/media/image32.jpg>
</file>

<file path=ppt/media/image43.jpg>
</file>

<file path=ppt/notesMasters/_rels/notesMaster11.xml.rels><?xml version='1.0' encoding='UTF-8' standalone='yes'?>
<Relationships xmlns="http://schemas.openxmlformats.org/package/2006/relationships"><Relationship Id="rId1" Type="http://schemas.openxmlformats.org/officeDocument/2006/relationships/theme" Target="../theme/theme21.xml"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3451-F71A-45EA-8B10-04A09C28CC19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B270D-091D-4ED2-8C85-0898DD7D9F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0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10.xml"/></Relationships>
</file>

<file path=ppt/notesSlides/_rels/notesSlide11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11.xml"/></Relationships>
</file>

<file path=ppt/notesSlides/_rels/notesSlide12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12.xml"/></Relationships>
</file>

<file path=ppt/notesSlides/_rels/notesSlide13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13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1.xml"/></Relationships>
</file>

<file path=ppt/notesSlides/_rels/notesSlide2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2.xml"/></Relationships>
</file>

<file path=ppt/notesSlides/_rels/notesSlide3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3.xml"/></Relationships>
</file>

<file path=ppt/notesSlides/_rels/notesSlide4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4.xml"/></Relationships>
</file>

<file path=ppt/notesSlides/_rels/notesSlide5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5.xml"/></Relationships>
</file>

<file path=ppt/notesSlides/_rels/notesSlide6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6.xml"/></Relationships>
</file>

<file path=ppt/notesSlides/_rels/notesSlide7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7.xml"/></Relationships>
</file>

<file path=ppt/notesSlides/_rels/notesSlide8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8.xml"/></Relationships>
</file>

<file path=ppt/notesSlides/_rels/notesSlide9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1.xml"/><Relationship Id="rId2" Type="http://schemas.openxmlformats.org/officeDocument/2006/relationships/slide" Target="../slides/slide9.xml"/></Relationships>
</file>

<file path=ppt/notesSlides/notesSlide10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223038"/>
      </p:ext>
    </p:extLst>
  </p:cSld>
  <p:clrMapOvr>
    <a:masterClrMapping/>
  </p:clrMapOvr>
</p:notes>
</file>

<file path=ppt/notesSlides/notesSlide1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940627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84972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320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1412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651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276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775226"/>
      </p:ext>
    </p:extLst>
  </p:cSld>
  <p:clrMapOvr>
    <a:masterClrMapping/>
  </p:clrMapOvr>
</p:notes>
</file>

<file path=ppt/notesSlides/notesSlide5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98857"/>
      </p:ext>
    </p:extLst>
  </p:cSld>
  <p:clrMapOvr>
    <a:masterClrMapping/>
  </p:clrMapOvr>
</p:notes>
</file>

<file path=ppt/notesSlides/notesSlide6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44255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92207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879088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918821"/>
      </p:ext>
    </p:extLst>
  </p:cSld>
  <p:clrMapOvr>
    <a:masterClrMapping/>
  </p:clrMapOvr>
</p:notes>
</file>

<file path=ppt/slideLayouts/_rels/slideLayout10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9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0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2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3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4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5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6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7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8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587327"/>
      </p:ext>
    </p:extLst>
  </p:cSld>
  <p:clrMapOvr>
    <a:masterClrMapping/>
  </p:clrMapOvr>
  <p:hf sldNum="0" hdr="0" ftr="0" dt="0"/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7295"/>
      </p:ext>
    </p:extLst>
  </p:cSld>
  <p:clrMapOvr>
    <a:masterClrMapping/>
  </p:clrMapOvr>
  <p:hf sldNum="0" hdr="0" ftr="0" dt="0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5573559"/>
      </p:ext>
    </p:extLst>
  </p:cSld>
  <p:clrMapOvr>
    <a:masterClrMapping/>
  </p:clrMapOvr>
  <p:hf sldNum="0" hdr="0" ftr="0" dt="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F9E50B4-1616-9029-9FC0-901DDF9BF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9680" y="0"/>
            <a:ext cx="77423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07" y="430521"/>
            <a:ext cx="3389065" cy="1847528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54839" y="251182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4FFBCF-911F-5818-60FE-B018CA67735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0307" y="2745610"/>
            <a:ext cx="3389065" cy="3499611"/>
          </a:xfrm>
        </p:spPr>
        <p:txBody>
          <a:bodyPr>
            <a:normAutofit/>
          </a:bodyPr>
          <a:lstStyle>
            <a:lvl1pPr marL="0" indent="0" algn="ctr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>
              <a:buNone/>
              <a:defRPr/>
            </a:lvl2pPr>
            <a:lvl3pPr marL="720000" indent="0">
              <a:buNone/>
              <a:defRPr/>
            </a:lvl3pPr>
            <a:lvl4pPr marL="1080000" indent="0">
              <a:buNone/>
              <a:defRPr/>
            </a:lvl4pPr>
            <a:lvl5pPr marL="1440000" indent="0">
              <a:buNone/>
              <a:defRPr/>
            </a:lvl5pPr>
          </a:lstStyle>
          <a:p>
            <a:pPr marL="0" indent="0" algn="ctr">
              <a:buNone/>
            </a:pPr>
            <a:r>
              <a:rPr lang="en-US" dirty="0"/>
              <a:t>Click to add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79988" y="430521"/>
            <a:ext cx="6681704" cy="601926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38415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0"/>
            <a:ext cx="5170860" cy="4869882"/>
          </a:xfrm>
        </p:spPr>
        <p:txBody>
          <a:bodyPr anchor="ctr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D3DA45-FD99-405B-8BF9-260DD97C0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C2A03C-F372-4C6D-929D-FD97AD439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FEDBB3-0BD6-41BC-BB57-9FEC2E96C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D12B81D-3F14-4DA1-BECA-6698248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EA11E57D-88DD-4899-907A-2A5772002F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7A5AEE18-30A4-4777-975F-02D107A171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9EA21FB-AE36-478E-9770-CB84281439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C45D5C4-2D3A-4F84-BED1-D9B75234B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259762E8-7432-4501-9FE5-92B04D37C7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FF91FD3E-0148-4B50-8906-7D9CD382A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506FA1AD-488A-4FD4-A79F-4343698EA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E79776F-EEB5-464D-19DD-92EC7B3B3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09A16CC-7006-C92A-F15C-618A3235A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35D8D8D-001E-352F-FE03-CC3EE1D7C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1CE1C6F-D1A5-FD45-5120-8F87F05DCF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:a16="http://schemas.microsoft.com/office/drawing/2014/main" id="{FE946A41-95B9-A9F4-17ED-A011312446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:a16="http://schemas.microsoft.com/office/drawing/2014/main" id="{FDFB515A-8805-F10C-2933-35BDDF1DD3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:a16="http://schemas.microsoft.com/office/drawing/2014/main" id="{F63B17C2-189B-28FA-8876-976CC481C7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613E90FB-54AC-A2FC-9D01-C95ACC91FC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5" name="Freeform 68">
                  <a:extLst>
                    <a:ext uri="{FF2B5EF4-FFF2-40B4-BE49-F238E27FC236}">
                      <a16:creationId xmlns:a16="http://schemas.microsoft.com/office/drawing/2014/main" id="{58A6A556-AB2C-1636-63D4-9E2806E3671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A43047F1-413F-99DB-01CC-293FC1813A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47C2B72F-C97F-770D-5F99-50DD97EB27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03716695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1"/>
            <a:ext cx="5160757" cy="2972990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7">
            <a:extLst>
              <a:ext uri="{FF2B5EF4-FFF2-40B4-BE49-F238E27FC236}">
                <a16:creationId xmlns:a16="http://schemas.microsoft.com/office/drawing/2014/main" id="{C2777538-58E6-494C-A27B-B70346B0F3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2643" y="4081727"/>
            <a:ext cx="5160757" cy="1780513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lang="en-US" sz="1800" kern="1200" cap="all" spc="3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>
                <a:cs typeface="Calibri"/>
              </a:rPr>
              <a:t>Click to add subtitle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41D5DFE-8F3F-B784-41B0-31F1C534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78FF8C9-13C5-56E2-15F0-726312FF5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4867E99-B662-B6E9-E6E5-C3407AF41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7278895-DA26-C127-87C0-697FD9488C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830A98F7-AE8F-57AF-4A98-D9FDD5E348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04E85AAB-DBFC-9EFB-0839-BD3BF907CB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FB82D752-7675-919F-1F4E-A662D638C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315DAC7-8F1F-7516-6093-EF240456E2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8784DA3A-66FB-8A56-0830-9C7BAE1BDF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17465245-FA5B-23A6-733F-92E4C7D22B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E5934380-F9D4-5C01-360B-793C27BC6B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CD2A0D6-CCC5-0E52-3DEA-FC7EDC9C4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52F4BA-7236-1B1C-5216-B9BE515C7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555DC04-CCBE-6784-2184-F53E6BB5E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B9A340D-1663-7DA9-73AE-9B675EF50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8" name="Freeform 68">
                  <a:extLst>
                    <a:ext uri="{FF2B5EF4-FFF2-40B4-BE49-F238E27FC236}">
                      <a16:creationId xmlns:a16="http://schemas.microsoft.com/office/drawing/2014/main" id="{79252168-D1D9-C3CD-EFC8-41C970A058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69">
                  <a:extLst>
                    <a:ext uri="{FF2B5EF4-FFF2-40B4-BE49-F238E27FC236}">
                      <a16:creationId xmlns:a16="http://schemas.microsoft.com/office/drawing/2014/main" id="{BD3D9A06-E42E-5D13-8785-3C0D11DE16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Line 70">
                  <a:extLst>
                    <a:ext uri="{FF2B5EF4-FFF2-40B4-BE49-F238E27FC236}">
                      <a16:creationId xmlns:a16="http://schemas.microsoft.com/office/drawing/2014/main" id="{21834AF8-71F0-5841-4EC6-634FD9FE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2D1C1DDF-35C6-613D-DA7C-81FC3E0E9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5" name="Freeform 68">
                  <a:extLst>
                    <a:ext uri="{FF2B5EF4-FFF2-40B4-BE49-F238E27FC236}">
                      <a16:creationId xmlns:a16="http://schemas.microsoft.com/office/drawing/2014/main" id="{F63E067E-30E2-CF93-0F3E-7766C716D4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9">
                  <a:extLst>
                    <a:ext uri="{FF2B5EF4-FFF2-40B4-BE49-F238E27FC236}">
                      <a16:creationId xmlns:a16="http://schemas.microsoft.com/office/drawing/2014/main" id="{E1121437-B5EB-87F8-77CC-3B28244521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Line 70">
                  <a:extLst>
                    <a:ext uri="{FF2B5EF4-FFF2-40B4-BE49-F238E27FC236}">
                      <a16:creationId xmlns:a16="http://schemas.microsoft.com/office/drawing/2014/main" id="{0FC3E6C1-F30C-BEBC-7EBD-1D93DCD05B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5682882"/>
      </p:ext>
    </p:extLst>
  </p:cSld>
  <p:clrMapOvr>
    <a:masterClrMapping/>
  </p:clrMapOvr>
</p:sldLayout>
</file>

<file path=ppt/slideLayouts/slideLayout15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7D905AD-2C09-A80F-FBF0-4F45A7A148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3" y="400049"/>
            <a:ext cx="8647721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6F87AC4-493F-1EB8-D127-C21530FA824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3" y="1997132"/>
            <a:ext cx="8652793" cy="4232218"/>
          </a:xfrm>
        </p:spPr>
        <p:txBody>
          <a:bodyPr lIns="0">
            <a:normAutofit/>
          </a:bodyPr>
          <a:lstStyle>
            <a:lvl1pPr marL="28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100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3pPr>
            <a:lvl4pPr marL="136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4pPr>
            <a:lvl5pPr marL="172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BBE6897-C551-2BCB-F552-C4B761D2C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8215B7C-A98D-6F6C-9039-6F2AAEEFD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184D4E7B-7775-1603-2C3F-5C2653577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6F97B093-B348-8A25-789A-743A43E9038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0732DEA9-6233-9CDE-64C6-744FC6CD6E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Rectangle 30">
                  <a:extLst>
                    <a:ext uri="{FF2B5EF4-FFF2-40B4-BE49-F238E27FC236}">
                      <a16:creationId xmlns:a16="http://schemas.microsoft.com/office/drawing/2014/main" id="{9274C521-E533-D3E5-CE64-E3A3AEC0FE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2C69CF99-91AA-9E24-24AE-5A89748B46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A35D6C12-B227-D277-0499-FA2765DB20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01FCD87F-4621-47F3-CC5C-A1A8F67332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CA7C3364-8305-C08F-4132-18DA2D39BF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8093390-6F0E-5ED5-5DAF-40FF11548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EAA9FA7-0165-F161-72DC-F2E001FCF3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4" name="Freeform 68">
                  <a:extLst>
                    <a:ext uri="{FF2B5EF4-FFF2-40B4-BE49-F238E27FC236}">
                      <a16:creationId xmlns:a16="http://schemas.microsoft.com/office/drawing/2014/main" id="{9F185D91-004D-5474-3DD0-9153A2AEA2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Freeform 69">
                  <a:extLst>
                    <a:ext uri="{FF2B5EF4-FFF2-40B4-BE49-F238E27FC236}">
                      <a16:creationId xmlns:a16="http://schemas.microsoft.com/office/drawing/2014/main" id="{D995CD54-9374-D2B3-957D-6925B750A6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3" name="Line 70">
                <a:extLst>
                  <a:ext uri="{FF2B5EF4-FFF2-40B4-BE49-F238E27FC236}">
                    <a16:creationId xmlns:a16="http://schemas.microsoft.com/office/drawing/2014/main" id="{EDCD4830-6A47-A59E-6569-B352E6D66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000E8D63-E827-790A-519A-B36BFBDEB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3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A908D1ED-4589-9577-8D42-858F2E005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657C24A-988F-290D-0D82-858C3E574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3AB3F4C6-5635-3075-CCEA-4675932DD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02F5D12D-62A1-0F12-12B0-572BA5657E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E47EADA3-585F-FC49-7481-AF5B4DA093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6" name="Rectangle 30">
                  <a:extLst>
                    <a:ext uri="{FF2B5EF4-FFF2-40B4-BE49-F238E27FC236}">
                      <a16:creationId xmlns:a16="http://schemas.microsoft.com/office/drawing/2014/main" id="{DFB52899-BBD4-527C-5990-88BF84565D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7" name="Rectangle 30">
                  <a:extLst>
                    <a:ext uri="{FF2B5EF4-FFF2-40B4-BE49-F238E27FC236}">
                      <a16:creationId xmlns:a16="http://schemas.microsoft.com/office/drawing/2014/main" id="{653A3527-A6E3-89A6-71ED-9A7D8EBA4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CD03B7A9-CD70-40B9-650E-43C78D4F16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451CBB11-40F3-F130-BA91-6311C58CB1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2CCB9535-280C-59F1-2408-AFAD8D1BE2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44493786-0B0A-24D5-26A9-8E820E6AB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F66FA07F-4726-2875-B812-6BCC5ABCC2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8" name="Freeform 68">
                  <a:extLst>
                    <a:ext uri="{FF2B5EF4-FFF2-40B4-BE49-F238E27FC236}">
                      <a16:creationId xmlns:a16="http://schemas.microsoft.com/office/drawing/2014/main" id="{A3457F2F-D92C-2F19-7ECB-5110F6A2BB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9" name="Freeform 69">
                  <a:extLst>
                    <a:ext uri="{FF2B5EF4-FFF2-40B4-BE49-F238E27FC236}">
                      <a16:creationId xmlns:a16="http://schemas.microsoft.com/office/drawing/2014/main" id="{6ABA0333-6EC3-6BEF-E476-C0072364AA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37" name="Line 70">
                <a:extLst>
                  <a:ext uri="{FF2B5EF4-FFF2-40B4-BE49-F238E27FC236}">
                    <a16:creationId xmlns:a16="http://schemas.microsoft.com/office/drawing/2014/main" id="{D9E689F1-3CC0-2CE6-27B1-34AA1949B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811096D-7051-CD8E-3C9B-63077216B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3375748-D6D7-A497-C19F-581BC0934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1AC1AD6-D101-6CA6-45FC-DC48C0F32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994319"/>
      </p:ext>
    </p:extLst>
  </p:cSld>
  <p:clrMapOvr>
    <a:masterClrMapping/>
  </p:clrMapOvr>
</p:sldLayout>
</file>

<file path=ppt/slideLayouts/slideLayout16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68408" y="1187450"/>
            <a:ext cx="6255903" cy="2996901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C6B76DB-2767-87C4-10EE-4BBBF284112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286000" y="4557712"/>
            <a:ext cx="7659688" cy="1639275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None/>
              <a:defRPr lang="en-US" sz="1800" kern="1200" cap="all" spc="30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ctr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F4A9DA-0E0F-BB15-37FE-7C47230AF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6D7EE9A-A325-1078-BB60-9FC75CAEB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8" name="Freeform 64">
                <a:extLst>
                  <a:ext uri="{FF2B5EF4-FFF2-40B4-BE49-F238E27FC236}">
                    <a16:creationId xmlns:a16="http://schemas.microsoft.com/office/drawing/2014/main" id="{E3B36E34-9750-EC15-036F-4B675C295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1">
                <a:extLst>
                  <a:ext uri="{FF2B5EF4-FFF2-40B4-BE49-F238E27FC236}">
                    <a16:creationId xmlns:a16="http://schemas.microsoft.com/office/drawing/2014/main" id="{06586384-27A4-246C-E62A-33558F884F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1">
                <a:extLst>
                  <a:ext uri="{FF2B5EF4-FFF2-40B4-BE49-F238E27FC236}">
                    <a16:creationId xmlns:a16="http://schemas.microsoft.com/office/drawing/2014/main" id="{5AA0A056-987B-0766-D8E8-C8D89A7EC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78">
                <a:extLst>
                  <a:ext uri="{FF2B5EF4-FFF2-40B4-BE49-F238E27FC236}">
                    <a16:creationId xmlns:a16="http://schemas.microsoft.com/office/drawing/2014/main" id="{B8359D64-1AAE-C3D6-1AEB-701A9026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84">
                <a:extLst>
                  <a:ext uri="{FF2B5EF4-FFF2-40B4-BE49-F238E27FC236}">
                    <a16:creationId xmlns:a16="http://schemas.microsoft.com/office/drawing/2014/main" id="{40C577F2-9B8C-9987-0FDA-0B46E995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7">
                <a:extLst>
                  <a:ext uri="{FF2B5EF4-FFF2-40B4-BE49-F238E27FC236}">
                    <a16:creationId xmlns:a16="http://schemas.microsoft.com/office/drawing/2014/main" id="{E4A8A441-14F2-1181-7C03-9AF4D75DE0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60">
                <a:extLst>
                  <a:ext uri="{FF2B5EF4-FFF2-40B4-BE49-F238E27FC236}">
                    <a16:creationId xmlns:a16="http://schemas.microsoft.com/office/drawing/2014/main" id="{3A0F5B06-DAD1-414A-4045-AC17788009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59">
                <a:extLst>
                  <a:ext uri="{FF2B5EF4-FFF2-40B4-BE49-F238E27FC236}">
                    <a16:creationId xmlns:a16="http://schemas.microsoft.com/office/drawing/2014/main" id="{6EAB1EB7-4688-82CC-051F-DB66DE38B8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62">
                <a:extLst>
                  <a:ext uri="{FF2B5EF4-FFF2-40B4-BE49-F238E27FC236}">
                    <a16:creationId xmlns:a16="http://schemas.microsoft.com/office/drawing/2014/main" id="{A9AB2401-8BD6-D082-7D34-198A6545D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65">
                <a:extLst>
                  <a:ext uri="{FF2B5EF4-FFF2-40B4-BE49-F238E27FC236}">
                    <a16:creationId xmlns:a16="http://schemas.microsoft.com/office/drawing/2014/main" id="{3A90FDBC-4B7A-EDE5-0D04-338D0D446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79">
                <a:extLst>
                  <a:ext uri="{FF2B5EF4-FFF2-40B4-BE49-F238E27FC236}">
                    <a16:creationId xmlns:a16="http://schemas.microsoft.com/office/drawing/2014/main" id="{A8D3C6B9-6FD6-25DA-E318-38517D1729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82">
                <a:extLst>
                  <a:ext uri="{FF2B5EF4-FFF2-40B4-BE49-F238E27FC236}">
                    <a16:creationId xmlns:a16="http://schemas.microsoft.com/office/drawing/2014/main" id="{7B45605F-50DD-B936-79D0-4D5D3DCCF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85">
                <a:extLst>
                  <a:ext uri="{FF2B5EF4-FFF2-40B4-BE49-F238E27FC236}">
                    <a16:creationId xmlns:a16="http://schemas.microsoft.com/office/drawing/2014/main" id="{AA2CCC3A-D444-734A-6925-5778565003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88">
                <a:extLst>
                  <a:ext uri="{FF2B5EF4-FFF2-40B4-BE49-F238E27FC236}">
                    <a16:creationId xmlns:a16="http://schemas.microsoft.com/office/drawing/2014/main" id="{A2BD9A0D-1346-B3F5-7383-79EB805AB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16EB22E5-C3DE-A015-B732-9C99977BB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3" name="Line 63">
                  <a:extLst>
                    <a:ext uri="{FF2B5EF4-FFF2-40B4-BE49-F238E27FC236}">
                      <a16:creationId xmlns:a16="http://schemas.microsoft.com/office/drawing/2014/main" id="{93CF15FE-A466-3FBE-1E87-307BF004FC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Line 66">
                  <a:extLst>
                    <a:ext uri="{FF2B5EF4-FFF2-40B4-BE49-F238E27FC236}">
                      <a16:creationId xmlns:a16="http://schemas.microsoft.com/office/drawing/2014/main" id="{3C84471E-53D8-C7CA-359C-EA3D084335B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67">
                  <a:extLst>
                    <a:ext uri="{FF2B5EF4-FFF2-40B4-BE49-F238E27FC236}">
                      <a16:creationId xmlns:a16="http://schemas.microsoft.com/office/drawing/2014/main" id="{BC3DC9EB-7ADF-8A40-A0B1-806A49FDD1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80">
                  <a:extLst>
                    <a:ext uri="{FF2B5EF4-FFF2-40B4-BE49-F238E27FC236}">
                      <a16:creationId xmlns:a16="http://schemas.microsoft.com/office/drawing/2014/main" id="{A9814A17-E78A-F4E9-E11C-91D474D977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Line 83">
                  <a:extLst>
                    <a:ext uri="{FF2B5EF4-FFF2-40B4-BE49-F238E27FC236}">
                      <a16:creationId xmlns:a16="http://schemas.microsoft.com/office/drawing/2014/main" id="{317CBEE3-C973-721D-F6E1-B01AB3846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86">
                  <a:extLst>
                    <a:ext uri="{FF2B5EF4-FFF2-40B4-BE49-F238E27FC236}">
                      <a16:creationId xmlns:a16="http://schemas.microsoft.com/office/drawing/2014/main" id="{B94FEC87-B417-D6A3-C64B-28FBFF77E6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Line 89">
                  <a:extLst>
                    <a:ext uri="{FF2B5EF4-FFF2-40B4-BE49-F238E27FC236}">
                      <a16:creationId xmlns:a16="http://schemas.microsoft.com/office/drawing/2014/main" id="{E06EF271-57E5-EEF4-D040-2024C9C5E2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B6F3B2D-71C3-22D2-3FE7-AEB56473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97575CCE-8AB7-7F62-6647-54A79E708F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B17ABC5D-B6B9-F1AF-A5E6-4E86BF3973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9D90BB42-FD51-C2C9-345D-87DED4AC79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85D3C2A-6509-6882-27B6-96C8742214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4BF0830E-092E-8582-FD37-25EBB95D93E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C380A303-EA12-90C6-733E-C85628E6E9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641257D7-35B4-17E4-164F-621D979A03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6F3910AB-8CA8-F456-4738-9F48854BD0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586CB42-F5B6-83EC-94BC-143860A11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635060AB-ED2F-208F-81B5-BEB45F802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6E687AEB-A199-BAD0-2E9A-3ACBFE2841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DAFE85D5-581E-A320-6774-95E0233C56C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7270347A-DB8B-CFEA-D5B1-DBC3659BBE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1965131-3F3E-E213-B710-81D71722A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A3D07104-0A30-F679-34AF-C21FD6FACE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B13E5798-2DCB-9131-C54F-6F0D08D86F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2F125324-9871-5BDF-13D3-6E4113AFD0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E0CCD1F-2B54-D361-E053-5FF87DD59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3F3EEBC-EBC4-0038-38A9-A494FED7A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80" name="Freeform 64">
                <a:extLst>
                  <a:ext uri="{FF2B5EF4-FFF2-40B4-BE49-F238E27FC236}">
                    <a16:creationId xmlns:a16="http://schemas.microsoft.com/office/drawing/2014/main" id="{581DA3CF-C0A0-8E1A-B2CA-B465ACA6C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1">
                <a:extLst>
                  <a:ext uri="{FF2B5EF4-FFF2-40B4-BE49-F238E27FC236}">
                    <a16:creationId xmlns:a16="http://schemas.microsoft.com/office/drawing/2014/main" id="{DB32943F-D66E-F068-1ECE-FF375616F2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61">
                <a:extLst>
                  <a:ext uri="{FF2B5EF4-FFF2-40B4-BE49-F238E27FC236}">
                    <a16:creationId xmlns:a16="http://schemas.microsoft.com/office/drawing/2014/main" id="{3B13BE8F-A9CD-C462-43E9-D182FCF05E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78">
                <a:extLst>
                  <a:ext uri="{FF2B5EF4-FFF2-40B4-BE49-F238E27FC236}">
                    <a16:creationId xmlns:a16="http://schemas.microsoft.com/office/drawing/2014/main" id="{F75852E9-400B-CA0A-4A1A-0B754AE008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84">
                <a:extLst>
                  <a:ext uri="{FF2B5EF4-FFF2-40B4-BE49-F238E27FC236}">
                    <a16:creationId xmlns:a16="http://schemas.microsoft.com/office/drawing/2014/main" id="{1D8ECB49-B6E6-DA8C-61EE-CB6BB20FF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87">
                <a:extLst>
                  <a:ext uri="{FF2B5EF4-FFF2-40B4-BE49-F238E27FC236}">
                    <a16:creationId xmlns:a16="http://schemas.microsoft.com/office/drawing/2014/main" id="{53A3DB70-240A-ADEB-E7B2-84B3837F4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60">
                <a:extLst>
                  <a:ext uri="{FF2B5EF4-FFF2-40B4-BE49-F238E27FC236}">
                    <a16:creationId xmlns:a16="http://schemas.microsoft.com/office/drawing/2014/main" id="{9B713D37-E240-145B-9C3E-F8D262CF7B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59">
                <a:extLst>
                  <a:ext uri="{FF2B5EF4-FFF2-40B4-BE49-F238E27FC236}">
                    <a16:creationId xmlns:a16="http://schemas.microsoft.com/office/drawing/2014/main" id="{17B81BF5-2C3A-46BE-E721-022FD3C1F4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62">
                <a:extLst>
                  <a:ext uri="{FF2B5EF4-FFF2-40B4-BE49-F238E27FC236}">
                    <a16:creationId xmlns:a16="http://schemas.microsoft.com/office/drawing/2014/main" id="{2885C111-E5DD-8443-FE17-0569B46EC8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65">
                <a:extLst>
                  <a:ext uri="{FF2B5EF4-FFF2-40B4-BE49-F238E27FC236}">
                    <a16:creationId xmlns:a16="http://schemas.microsoft.com/office/drawing/2014/main" id="{029DD684-1B88-2889-DA3A-5870D67614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79">
                <a:extLst>
                  <a:ext uri="{FF2B5EF4-FFF2-40B4-BE49-F238E27FC236}">
                    <a16:creationId xmlns:a16="http://schemas.microsoft.com/office/drawing/2014/main" id="{3C566D20-0174-75CC-D855-AB274699D8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2">
                <a:extLst>
                  <a:ext uri="{FF2B5EF4-FFF2-40B4-BE49-F238E27FC236}">
                    <a16:creationId xmlns:a16="http://schemas.microsoft.com/office/drawing/2014/main" id="{36A8E32A-151B-A3D3-49DE-6008D6C45F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5">
                <a:extLst>
                  <a:ext uri="{FF2B5EF4-FFF2-40B4-BE49-F238E27FC236}">
                    <a16:creationId xmlns:a16="http://schemas.microsoft.com/office/drawing/2014/main" id="{76E7A491-283C-6A17-EB8C-B02383E9A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Freeform 88">
                <a:extLst>
                  <a:ext uri="{FF2B5EF4-FFF2-40B4-BE49-F238E27FC236}">
                    <a16:creationId xmlns:a16="http://schemas.microsoft.com/office/drawing/2014/main" id="{E91E0A05-94DE-D7F7-3A60-DEA330713B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F3DE174-682A-6361-8639-CDA2D81AA0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5" name="Line 63">
                  <a:extLst>
                    <a:ext uri="{FF2B5EF4-FFF2-40B4-BE49-F238E27FC236}">
                      <a16:creationId xmlns:a16="http://schemas.microsoft.com/office/drawing/2014/main" id="{2234DE9F-CB30-6186-5B72-493836DF14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Line 66">
                  <a:extLst>
                    <a:ext uri="{FF2B5EF4-FFF2-40B4-BE49-F238E27FC236}">
                      <a16:creationId xmlns:a16="http://schemas.microsoft.com/office/drawing/2014/main" id="{DAF283E5-22FA-93DD-FB58-AA9A0424C93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7" name="Line 67">
                  <a:extLst>
                    <a:ext uri="{FF2B5EF4-FFF2-40B4-BE49-F238E27FC236}">
                      <a16:creationId xmlns:a16="http://schemas.microsoft.com/office/drawing/2014/main" id="{CE496269-4163-B3BB-A9E1-56F00C65A0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8" name="Line 80">
                  <a:extLst>
                    <a:ext uri="{FF2B5EF4-FFF2-40B4-BE49-F238E27FC236}">
                      <a16:creationId xmlns:a16="http://schemas.microsoft.com/office/drawing/2014/main" id="{90179A3F-210B-6566-A4A2-F50DAB4E89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Line 83">
                  <a:extLst>
                    <a:ext uri="{FF2B5EF4-FFF2-40B4-BE49-F238E27FC236}">
                      <a16:creationId xmlns:a16="http://schemas.microsoft.com/office/drawing/2014/main" id="{772AEF66-4E36-6C46-BEE9-2E18CDC2AE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Line 86">
                  <a:extLst>
                    <a:ext uri="{FF2B5EF4-FFF2-40B4-BE49-F238E27FC236}">
                      <a16:creationId xmlns:a16="http://schemas.microsoft.com/office/drawing/2014/main" id="{258703F6-E13A-5C69-B4D3-DE791D24F1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1" name="Line 89">
                  <a:extLst>
                    <a:ext uri="{FF2B5EF4-FFF2-40B4-BE49-F238E27FC236}">
                      <a16:creationId xmlns:a16="http://schemas.microsoft.com/office/drawing/2014/main" id="{EEC221A3-F3A0-F165-B37C-BF65A34237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1BE042E-E49B-4A5F-357E-8DB2C56DD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C166BC29-F4E6-A651-BD21-70A8B85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6002A7A7-B4BB-9C4C-3948-E72F7F44D1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CF73A36C-4216-A151-D845-77BCCDC9E71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Rectangle 30">
                  <a:extLst>
                    <a:ext uri="{FF2B5EF4-FFF2-40B4-BE49-F238E27FC236}">
                      <a16:creationId xmlns:a16="http://schemas.microsoft.com/office/drawing/2014/main" id="{5BBF4110-E046-056F-4D58-8896610108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9" name="Rectangle 30">
                  <a:extLst>
                    <a:ext uri="{FF2B5EF4-FFF2-40B4-BE49-F238E27FC236}">
                      <a16:creationId xmlns:a16="http://schemas.microsoft.com/office/drawing/2014/main" id="{809EE42A-5648-154F-432A-D9F3570862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A783DC31-F0EF-CF42-ED90-75B1ABD16C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798C938D-4846-6187-1846-8DF73B4DD1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E52F3A13-6583-B19D-8326-EDCA4E9994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C02D64-2157-DCA3-9D5E-57703AAB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7EDD009B-AFCE-7C90-EDC0-4823F23EA1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8DCD1D20-6F7B-2005-233C-448F727696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C701A3C9-3B53-4238-2638-1B8BA0EC5F5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Line 70">
                  <a:extLst>
                    <a:ext uri="{FF2B5EF4-FFF2-40B4-BE49-F238E27FC236}">
                      <a16:creationId xmlns:a16="http://schemas.microsoft.com/office/drawing/2014/main" id="{36AC7693-785F-3C83-9A64-E6039FA0E0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CF359D63-C81D-206A-44F3-F1273C070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8">
                  <a:extLst>
                    <a:ext uri="{FF2B5EF4-FFF2-40B4-BE49-F238E27FC236}">
                      <a16:creationId xmlns:a16="http://schemas.microsoft.com/office/drawing/2014/main" id="{220AC73E-818C-B36C-CBD0-B0B5802981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69">
                  <a:extLst>
                    <a:ext uri="{FF2B5EF4-FFF2-40B4-BE49-F238E27FC236}">
                      <a16:creationId xmlns:a16="http://schemas.microsoft.com/office/drawing/2014/main" id="{E5255418-4DCC-DA3A-8A94-1E4253DD4C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81D8F951-4C97-BFA4-4434-DCEC72D59E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784D93E-84DF-A671-0102-F4445B9DB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75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9213327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0">
            <a:extLst>
              <a:ext uri="{FF2B5EF4-FFF2-40B4-BE49-F238E27FC236}">
                <a16:creationId xmlns:a16="http://schemas.microsoft.com/office/drawing/2014/main" id="{6F8AB8B9-9DB5-3592-13B2-C6EAC9964C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104724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6B6B9D5-CD1B-A940-279D-F71F01ADB00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68164" y="1997132"/>
            <a:ext cx="539868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269BDF9-7C8E-6E41-2B0A-E6156A56F0E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74202" y="1997132"/>
            <a:ext cx="539868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B8ED33-4EE7-7B50-3C8D-2D43FCEE2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C8F833A-02FB-E36B-45C9-0645070F68F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6">
            <a:extLst>
              <a:ext uri="{FF2B5EF4-FFF2-40B4-BE49-F238E27FC236}">
                <a16:creationId xmlns:a16="http://schemas.microsoft.com/office/drawing/2014/main" id="{7BDAEEC9-E6ED-C61A-85C7-C1E0B67B16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1492A7-053E-DE52-D433-9715A1632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10651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507" y="395289"/>
            <a:ext cx="7733329" cy="1189806"/>
          </a:xfrm>
        </p:spPr>
        <p:txBody>
          <a:bodyPr lIns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90507" y="1997132"/>
            <a:ext cx="2765356" cy="4465579"/>
          </a:xfrm>
        </p:spPr>
        <p:txBody>
          <a:bodyPr lIns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8C1FBAB-005F-F0AD-1BEA-D659045F89F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815634" y="1997132"/>
            <a:ext cx="4808202" cy="4232218"/>
          </a:xfrm>
        </p:spPr>
        <p:txBody>
          <a:bodyPr lIns="9144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0CF0BDF-4C70-3A21-D896-DAC13562A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90509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735428F-DCEA-E8DB-1A53-7A9E8B6BD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B08950FF-1512-B7DF-BED3-12DAB240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81">
              <a:extLst>
                <a:ext uri="{FF2B5EF4-FFF2-40B4-BE49-F238E27FC236}">
                  <a16:creationId xmlns:a16="http://schemas.microsoft.com/office/drawing/2014/main" id="{FED46019-50FE-56DC-07AE-3140B62D9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61">
              <a:extLst>
                <a:ext uri="{FF2B5EF4-FFF2-40B4-BE49-F238E27FC236}">
                  <a16:creationId xmlns:a16="http://schemas.microsoft.com/office/drawing/2014/main" id="{F8344F6F-7BFF-A0C1-6A5C-7C26859CE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B351AD35-F328-430C-AC8C-9C2FCC751B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84">
              <a:extLst>
                <a:ext uri="{FF2B5EF4-FFF2-40B4-BE49-F238E27FC236}">
                  <a16:creationId xmlns:a16="http://schemas.microsoft.com/office/drawing/2014/main" id="{26C9E2DF-5528-DC17-0E3E-5CAB02313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Freeform 87">
              <a:extLst>
                <a:ext uri="{FF2B5EF4-FFF2-40B4-BE49-F238E27FC236}">
                  <a16:creationId xmlns:a16="http://schemas.microsoft.com/office/drawing/2014/main" id="{C6D0E3D9-FDBB-F24B-58B3-5D64BA3AD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7CEB91EF-B50A-86E9-6E90-5306CC452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59">
              <a:extLst>
                <a:ext uri="{FF2B5EF4-FFF2-40B4-BE49-F238E27FC236}">
                  <a16:creationId xmlns:a16="http://schemas.microsoft.com/office/drawing/2014/main" id="{9F658E30-2295-292A-732D-35D6A2A3A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62">
              <a:extLst>
                <a:ext uri="{FF2B5EF4-FFF2-40B4-BE49-F238E27FC236}">
                  <a16:creationId xmlns:a16="http://schemas.microsoft.com/office/drawing/2014/main" id="{46653527-5E94-B1BE-2530-38683A6E5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65">
              <a:extLst>
                <a:ext uri="{FF2B5EF4-FFF2-40B4-BE49-F238E27FC236}">
                  <a16:creationId xmlns:a16="http://schemas.microsoft.com/office/drawing/2014/main" id="{746ECD9D-C4C1-ABBF-B385-62CE70917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9">
              <a:extLst>
                <a:ext uri="{FF2B5EF4-FFF2-40B4-BE49-F238E27FC236}">
                  <a16:creationId xmlns:a16="http://schemas.microsoft.com/office/drawing/2014/main" id="{F12FD0B4-D775-8778-B4AB-281288125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Freeform 82">
              <a:extLst>
                <a:ext uri="{FF2B5EF4-FFF2-40B4-BE49-F238E27FC236}">
                  <a16:creationId xmlns:a16="http://schemas.microsoft.com/office/drawing/2014/main" id="{9060E759-708B-81DA-7D61-A5E4FD15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5">
              <a:extLst>
                <a:ext uri="{FF2B5EF4-FFF2-40B4-BE49-F238E27FC236}">
                  <a16:creationId xmlns:a16="http://schemas.microsoft.com/office/drawing/2014/main" id="{C1BC18FF-D435-8372-8D36-F0A2E2FF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D7BE903D-C298-1952-7991-8E31C2AF2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B607DCA6-6024-D362-9330-8AFFBBB8A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91" name="Line 63">
                <a:extLst>
                  <a:ext uri="{FF2B5EF4-FFF2-40B4-BE49-F238E27FC236}">
                    <a16:creationId xmlns:a16="http://schemas.microsoft.com/office/drawing/2014/main" id="{3B80B578-9153-AA37-CCF4-1C530CE74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Line 66">
                <a:extLst>
                  <a:ext uri="{FF2B5EF4-FFF2-40B4-BE49-F238E27FC236}">
                    <a16:creationId xmlns:a16="http://schemas.microsoft.com/office/drawing/2014/main" id="{70FF2BF6-5E2B-13B9-B292-51297D0F0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Line 67">
                <a:extLst>
                  <a:ext uri="{FF2B5EF4-FFF2-40B4-BE49-F238E27FC236}">
                    <a16:creationId xmlns:a16="http://schemas.microsoft.com/office/drawing/2014/main" id="{10EEC0DE-2FA0-2991-F09B-FDB7F90BCF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Line 80">
                <a:extLst>
                  <a:ext uri="{FF2B5EF4-FFF2-40B4-BE49-F238E27FC236}">
                    <a16:creationId xmlns:a16="http://schemas.microsoft.com/office/drawing/2014/main" id="{FD5727E7-2D7B-1745-2AFE-EE92B123D0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Line 83">
                <a:extLst>
                  <a:ext uri="{FF2B5EF4-FFF2-40B4-BE49-F238E27FC236}">
                    <a16:creationId xmlns:a16="http://schemas.microsoft.com/office/drawing/2014/main" id="{7E599577-4F0E-E46B-8F38-5DE84B9EB3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6" name="Line 86">
                <a:extLst>
                  <a:ext uri="{FF2B5EF4-FFF2-40B4-BE49-F238E27FC236}">
                    <a16:creationId xmlns:a16="http://schemas.microsoft.com/office/drawing/2014/main" id="{EBC3501F-ACA9-9716-54B2-308F761A35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Line 89">
                <a:extLst>
                  <a:ext uri="{FF2B5EF4-FFF2-40B4-BE49-F238E27FC236}">
                    <a16:creationId xmlns:a16="http://schemas.microsoft.com/office/drawing/2014/main" id="{8F837063-D92B-EA3A-1299-475B6632C0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1A340BC-A6D3-539D-CB1E-965CF9C5D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99" name="Freeform 64">
              <a:extLst>
                <a:ext uri="{FF2B5EF4-FFF2-40B4-BE49-F238E27FC236}">
                  <a16:creationId xmlns:a16="http://schemas.microsoft.com/office/drawing/2014/main" id="{7AC7CD44-8A4B-F8A7-C900-0DD35E0E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81">
              <a:extLst>
                <a:ext uri="{FF2B5EF4-FFF2-40B4-BE49-F238E27FC236}">
                  <a16:creationId xmlns:a16="http://schemas.microsoft.com/office/drawing/2014/main" id="{11D7F6C7-DB52-EF70-52AC-898829F0A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61">
              <a:extLst>
                <a:ext uri="{FF2B5EF4-FFF2-40B4-BE49-F238E27FC236}">
                  <a16:creationId xmlns:a16="http://schemas.microsoft.com/office/drawing/2014/main" id="{198FB818-8D72-83A8-92A1-DBF959851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" name="Freeform 78">
              <a:extLst>
                <a:ext uri="{FF2B5EF4-FFF2-40B4-BE49-F238E27FC236}">
                  <a16:creationId xmlns:a16="http://schemas.microsoft.com/office/drawing/2014/main" id="{3D0C3C81-7CE0-2D78-D02F-F9DCF0501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84">
              <a:extLst>
                <a:ext uri="{FF2B5EF4-FFF2-40B4-BE49-F238E27FC236}">
                  <a16:creationId xmlns:a16="http://schemas.microsoft.com/office/drawing/2014/main" id="{0C7ED120-F30B-14AB-5B2F-B022C8668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87">
              <a:extLst>
                <a:ext uri="{FF2B5EF4-FFF2-40B4-BE49-F238E27FC236}">
                  <a16:creationId xmlns:a16="http://schemas.microsoft.com/office/drawing/2014/main" id="{60788874-2352-19A7-D664-0106854D9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60">
              <a:extLst>
                <a:ext uri="{FF2B5EF4-FFF2-40B4-BE49-F238E27FC236}">
                  <a16:creationId xmlns:a16="http://schemas.microsoft.com/office/drawing/2014/main" id="{88B03378-17C4-9F0A-14DE-B0D14C3A5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6" name="Freeform 59">
              <a:extLst>
                <a:ext uri="{FF2B5EF4-FFF2-40B4-BE49-F238E27FC236}">
                  <a16:creationId xmlns:a16="http://schemas.microsoft.com/office/drawing/2014/main" id="{AF0D137B-1827-9F4C-03BB-6D7F26FF5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" name="Freeform 62">
              <a:extLst>
                <a:ext uri="{FF2B5EF4-FFF2-40B4-BE49-F238E27FC236}">
                  <a16:creationId xmlns:a16="http://schemas.microsoft.com/office/drawing/2014/main" id="{F0D58801-920F-64E9-DD6A-9E41DB9CE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5">
              <a:extLst>
                <a:ext uri="{FF2B5EF4-FFF2-40B4-BE49-F238E27FC236}">
                  <a16:creationId xmlns:a16="http://schemas.microsoft.com/office/drawing/2014/main" id="{1196BF7F-0B7D-24CC-1BF8-28DE94B282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Freeform 79">
              <a:extLst>
                <a:ext uri="{FF2B5EF4-FFF2-40B4-BE49-F238E27FC236}">
                  <a16:creationId xmlns:a16="http://schemas.microsoft.com/office/drawing/2014/main" id="{0055D8F4-D194-4E40-FA91-94F7A1AE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0" name="Freeform 82">
              <a:extLst>
                <a:ext uri="{FF2B5EF4-FFF2-40B4-BE49-F238E27FC236}">
                  <a16:creationId xmlns:a16="http://schemas.microsoft.com/office/drawing/2014/main" id="{CBF5427B-8B0F-8276-A243-4B27DA41C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Freeform 85">
              <a:extLst>
                <a:ext uri="{FF2B5EF4-FFF2-40B4-BE49-F238E27FC236}">
                  <a16:creationId xmlns:a16="http://schemas.microsoft.com/office/drawing/2014/main" id="{200EE055-2A12-AA92-46E4-2FA8D7BA3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" name="Freeform 88">
              <a:extLst>
                <a:ext uri="{FF2B5EF4-FFF2-40B4-BE49-F238E27FC236}">
                  <a16:creationId xmlns:a16="http://schemas.microsoft.com/office/drawing/2014/main" id="{3C38B1EC-E4D2-BF06-976B-C14979A12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5BCF6A29-31B0-2441-356B-86247D86D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114" name="Line 63">
                <a:extLst>
                  <a:ext uri="{FF2B5EF4-FFF2-40B4-BE49-F238E27FC236}">
                    <a16:creationId xmlns:a16="http://schemas.microsoft.com/office/drawing/2014/main" id="{6EB6905C-ACF6-9AF1-664F-5C0FED8A6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Line 66">
                <a:extLst>
                  <a:ext uri="{FF2B5EF4-FFF2-40B4-BE49-F238E27FC236}">
                    <a16:creationId xmlns:a16="http://schemas.microsoft.com/office/drawing/2014/main" id="{0E262CE0-BAF1-8146-35BB-AC059F729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Line 67">
                <a:extLst>
                  <a:ext uri="{FF2B5EF4-FFF2-40B4-BE49-F238E27FC236}">
                    <a16:creationId xmlns:a16="http://schemas.microsoft.com/office/drawing/2014/main" id="{191EBC3F-760E-86C1-8B21-A117912C6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Line 80">
                <a:extLst>
                  <a:ext uri="{FF2B5EF4-FFF2-40B4-BE49-F238E27FC236}">
                    <a16:creationId xmlns:a16="http://schemas.microsoft.com/office/drawing/2014/main" id="{53EAD6B4-1599-2782-D593-2D6148973A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Line 83">
                <a:extLst>
                  <a:ext uri="{FF2B5EF4-FFF2-40B4-BE49-F238E27FC236}">
                    <a16:creationId xmlns:a16="http://schemas.microsoft.com/office/drawing/2014/main" id="{809484DC-53A9-6DF0-B3E7-61C4BBC6D2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Line 86">
                <a:extLst>
                  <a:ext uri="{FF2B5EF4-FFF2-40B4-BE49-F238E27FC236}">
                    <a16:creationId xmlns:a16="http://schemas.microsoft.com/office/drawing/2014/main" id="{631B2D90-841F-130E-48D8-D77FD39A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Line 89">
                <a:extLst>
                  <a:ext uri="{FF2B5EF4-FFF2-40B4-BE49-F238E27FC236}">
                    <a16:creationId xmlns:a16="http://schemas.microsoft.com/office/drawing/2014/main" id="{54CE9CB3-DC61-CF9B-41AF-A855A9A7FE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1B2F52A-503B-3D02-DD9B-CD13E1192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EA1EAF5E-FFB3-BD50-2D80-15B1A519F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86D9679-CDB7-1A17-8236-8B08D90E8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423504"/>
      </p:ext>
    </p:extLst>
  </p:cSld>
  <p:clrMapOvr>
    <a:masterClrMapping/>
  </p:clrMapOvr>
</p:sldLayout>
</file>

<file path=ppt/slideLayouts/slideLayout19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910FDC-FCA3-4F39-AC3F-821172639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37" y="0"/>
            <a:ext cx="386715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4" name="Title 10">
            <a:extLst>
              <a:ext uri="{FF2B5EF4-FFF2-40B4-BE49-F238E27FC236}">
                <a16:creationId xmlns:a16="http://schemas.microsoft.com/office/drawing/2014/main" id="{4C136262-2D92-08CC-8364-8E00D9FE63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3685" y="400049"/>
            <a:ext cx="731015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F0F278F-99B1-49C2-968B-C983DF8121A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810" y="430212"/>
            <a:ext cx="2989063" cy="599757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DF82769-951B-3DA0-5C05-D7354E00A37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313685" y="1997132"/>
            <a:ext cx="7314440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360000" indent="0">
              <a:lnSpc>
                <a:spcPct val="130000"/>
              </a:lnSpc>
              <a:buNone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138E9-0025-C4F7-43CB-C242E93B3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1368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3412D6E-AE2E-B8C7-3247-1E771842C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1368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DA960C8-4CEC-FD5C-58B1-0A33E8015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61392" y="6356350"/>
            <a:ext cx="3614737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6500073-CE8C-BD5A-D965-BBB31877F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461484"/>
      </p:ext>
    </p:extLst>
  </p:cSld>
  <p:clrMapOvr>
    <a:masterClrMapping/>
  </p:clrMapOvr>
</p:sldLayout>
</file>

<file path=ppt/slideLayouts/slideLayout20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0">
            <a:extLst>
              <a:ext uri="{FF2B5EF4-FFF2-40B4-BE49-F238E27FC236}">
                <a16:creationId xmlns:a16="http://schemas.microsoft.com/office/drawing/2014/main" id="{08188DE9-5A5D-940E-A9B9-5CFB3A7C1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04704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34A48A-4B33-4D5B-B419-07841EB5890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4" y="1997132"/>
            <a:ext cx="410543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360000" indent="0">
              <a:lnSpc>
                <a:spcPct val="130000"/>
              </a:lnSpc>
              <a:buNone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4167E6-4D04-7A2D-23CD-96BBAF8BB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C648438-1E2A-193E-BB18-7CBA2B492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04BF0ED-9E99-363F-C319-90444F339F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5F4DA9D-3116-000E-0A7B-D7B93F324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98CFB27C-609E-49B0-CA37-A6CCB5E9DC5C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833938" y="1997075"/>
            <a:ext cx="6781268" cy="42322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table</a:t>
            </a:r>
          </a:p>
        </p:txBody>
      </p:sp>
    </p:spTree>
    <p:extLst>
      <p:ext uri="{BB962C8B-B14F-4D97-AF65-F5344CB8AC3E}">
        <p14:creationId xmlns:p14="http://schemas.microsoft.com/office/powerpoint/2010/main" val="4000202930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712284"/>
      </p:ext>
    </p:extLst>
  </p:cSld>
  <p:clrMapOvr>
    <a:masterClrMapping/>
  </p:clrMapOvr>
  <p:hf sldNum="0" hdr="0" ftr="0" dt="0"/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0">
            <a:extLst>
              <a:ext uri="{FF2B5EF4-FFF2-40B4-BE49-F238E27FC236}">
                <a16:creationId xmlns:a16="http://schemas.microsoft.com/office/drawing/2014/main" id="{120C2CE9-09D7-C315-9A26-E750905F8D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57636" y="400049"/>
            <a:ext cx="8467760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5F0A77-8ECB-36B0-0483-E734AB12FD7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157636" y="1997132"/>
            <a:ext cx="5597686" cy="4356056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CB4063C8-82E1-0B52-0D41-B642726AD1E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8945821" y="1997134"/>
            <a:ext cx="2679575" cy="435605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0374DF95-81A4-1CFF-D87E-1DBCA565C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15172FB-4F23-B7CE-4A45-A96A16F64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78A1988F-4EE5-01C8-E1E2-EE21A6AF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59707535-B3AB-7212-B069-A366ABAFE2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E14A54E3-A9EA-3476-B996-946D455F35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Rectangle 30">
                  <a:extLst>
                    <a:ext uri="{FF2B5EF4-FFF2-40B4-BE49-F238E27FC236}">
                      <a16:creationId xmlns:a16="http://schemas.microsoft.com/office/drawing/2014/main" id="{8096AB25-3A2B-B9B7-A68E-1974E3ED87A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2085403A-97EF-4203-C58B-E41070E516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B2F8BD77-64E1-4FBD-81A4-E43A307C93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323A0F3A-5730-3AFC-409F-6A67460C5A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70681FEE-64CB-7074-366C-42CED63713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08813273-0B3B-17D4-89E5-22B5D6407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8DEE50A8-DEB8-82E4-6939-22346B41BF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98" name="Freeform 68">
                  <a:extLst>
                    <a:ext uri="{FF2B5EF4-FFF2-40B4-BE49-F238E27FC236}">
                      <a16:creationId xmlns:a16="http://schemas.microsoft.com/office/drawing/2014/main" id="{7C268328-6EF0-F968-28D1-9F0E5B0177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Freeform 69">
                  <a:extLst>
                    <a:ext uri="{FF2B5EF4-FFF2-40B4-BE49-F238E27FC236}">
                      <a16:creationId xmlns:a16="http://schemas.microsoft.com/office/drawing/2014/main" id="{37BFDF79-1029-8C4B-621E-4A6C9DFB6D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97" name="Line 70">
                <a:extLst>
                  <a:ext uri="{FF2B5EF4-FFF2-40B4-BE49-F238E27FC236}">
                    <a16:creationId xmlns:a16="http://schemas.microsoft.com/office/drawing/2014/main" id="{20958208-D7CF-3479-7930-E3FB39DAA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5445BB5-50E8-C707-7C74-32796AC986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60348311-F256-5764-CF61-E4D36CE7B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965C0C66-56A0-6241-4611-3A2493CC25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EACD9C93-31AC-1752-5BBC-966E9B2DBF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AD9C47F5-E53F-7F26-B78D-C86305CF01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Rectangle 30">
                  <a:extLst>
                    <a:ext uri="{FF2B5EF4-FFF2-40B4-BE49-F238E27FC236}">
                      <a16:creationId xmlns:a16="http://schemas.microsoft.com/office/drawing/2014/main" id="{83DE65FD-926B-50A2-C5CD-C1ED2C6BFD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2" name="Rectangle 30">
                  <a:extLst>
                    <a:ext uri="{FF2B5EF4-FFF2-40B4-BE49-F238E27FC236}">
                      <a16:creationId xmlns:a16="http://schemas.microsoft.com/office/drawing/2014/main" id="{B2D4F39F-E241-2969-4965-6940516FC5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38E667E2-23D6-06EC-B435-059EACC04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6B00091-7194-5945-8734-F08C954FA7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BBC29BA4-16A3-1452-4146-20264C0146C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6DEF5151-E1C8-79DA-AA94-F406CE561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A63FFA48-1F7E-5963-4AAD-A6E2C1D4B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13" name="Freeform 68">
                  <a:extLst>
                    <a:ext uri="{FF2B5EF4-FFF2-40B4-BE49-F238E27FC236}">
                      <a16:creationId xmlns:a16="http://schemas.microsoft.com/office/drawing/2014/main" id="{9B0AC0F7-48CE-DBC4-877B-C36BD9A0E2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69">
                  <a:extLst>
                    <a:ext uri="{FF2B5EF4-FFF2-40B4-BE49-F238E27FC236}">
                      <a16:creationId xmlns:a16="http://schemas.microsoft.com/office/drawing/2014/main" id="{9CE55AA7-08FE-768A-DFEA-13EE468895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2" name="Line 70">
                <a:extLst>
                  <a:ext uri="{FF2B5EF4-FFF2-40B4-BE49-F238E27FC236}">
                    <a16:creationId xmlns:a16="http://schemas.microsoft.com/office/drawing/2014/main" id="{EE9CD552-7569-2A39-A082-9790C85B6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F9AEDFC-F371-37C8-E0DA-7AAFA49CB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57636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FD4A2EC-3D37-5ED6-3C9F-0CE19E6E5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F4A13167-ABFC-A428-5DDD-7F6BAA8E9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EF8E96-D06F-D077-7044-401B18EE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940414"/>
      </p:ext>
    </p:extLst>
  </p:cSld>
  <p:clrMapOvr>
    <a:masterClrMapping/>
  </p:clrMapOvr>
</p:sldLayout>
</file>

<file path=ppt/slideLayouts/slideLayout22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0">
            <a:extLst>
              <a:ext uri="{FF2B5EF4-FFF2-40B4-BE49-F238E27FC236}">
                <a16:creationId xmlns:a16="http://schemas.microsoft.com/office/drawing/2014/main" id="{15290885-2BB2-6DEC-1F8F-AA5FF9F3F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04704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06F9AAF-6332-F1FC-4AAC-EF9A6B867C25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568324" y="2082801"/>
            <a:ext cx="11055511" cy="385609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table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09F8C9F9-EE8B-8F0D-2DF6-5E4D272BD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4BD84-5B1C-458E-6F04-4D0EB689E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379A34A7-6D50-3F63-9153-F866AF62D8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24B4E-13D0-A782-7ECD-A34870A98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911016"/>
      </p:ext>
    </p:extLst>
  </p:cSld>
  <p:clrMapOvr>
    <a:masterClrMapping/>
  </p:clrMapOvr>
</p:sldLayout>
</file>

<file path=ppt/slideLayouts/slideLayout23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0301" y="533292"/>
            <a:ext cx="4132469" cy="2213542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98061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8E5FA1-697B-6FB5-4F63-346DF5F1703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630067" y="3219450"/>
            <a:ext cx="4128934" cy="3092780"/>
          </a:xfrm>
        </p:spPr>
        <p:txBody>
          <a:bodyPr/>
          <a:lstStyle>
            <a:lvl1pPr marL="0" indent="0" algn="ctr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1pPr>
            <a:lvl2pPr marL="36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2pPr>
            <a:lvl3pPr marL="72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3pPr>
            <a:lvl4pPr marL="108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4pPr>
            <a:lvl5pPr marL="1440000" indent="0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50213581"/>
      </p:ext>
    </p:extLst>
  </p:cSld>
  <p:clrMapOvr>
    <a:masterClrMapping/>
  </p:clrMapOvr>
</p:sldLayout>
</file>

<file path=ppt/slideLayouts/slideLayout2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522" y="298564"/>
            <a:ext cx="4650901" cy="6260873"/>
          </a:xfrm>
        </p:spPr>
        <p:txBody>
          <a:bodyPr anchor="ctr">
            <a:no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2912231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111039"/>
      </p:ext>
    </p:extLst>
  </p:cSld>
  <p:clrMapOvr>
    <a:masterClrMapping/>
  </p:clrMapOvr>
  <p:hf sldNum="0" hdr="0" ftr="0" dt="0"/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617559"/>
      </p:ext>
    </p:extLst>
  </p:cSld>
  <p:clrMapOvr>
    <a:masterClrMapping/>
  </p:clrMapOvr>
  <p:hf sldNum="0" hdr="0" ftr="0" dt="0"/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156228"/>
      </p:ext>
    </p:extLst>
  </p:cSld>
  <p:clrMapOvr>
    <a:masterClrMapping/>
  </p:clrMapOvr>
  <p:hf sldNum="0" hdr="0" ftr="0" dt="0"/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62D13F-065F-B5B5-D0E6-E5707D370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69F4739-7046-0251-2DF1-C69923064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163D0146-2A52-A1D5-4593-B4C5EB99B2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B11D10C2-7B14-DAF3-6BF2-5A8F43E9DA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53E52456-41A7-AC0D-14E1-EBCA46FA03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F721F5B-EC05-CF43-091F-DAF14831D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4EAA2530-7335-61C7-70D6-747F737F23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1D6830C5-6699-B51E-C138-387FB43266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6FF4243D-BD79-D045-8F40-6116E0C37D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E9EC195D-83CA-FFB5-8E57-01F2F889675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134E1E14-0E7D-344A-292A-0FEE2278CCB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5F7EE493-E0DB-AB06-7D9D-5AF68F7F066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5EEA1730-2FFB-87EA-EAD1-B2B5783665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1E4289FE-15AE-AB80-0279-9FEC059A9B2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25151662-B32C-3EAB-F6C8-76DD978D23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3C3EE828-B477-B615-CA63-8538BE486D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7AC7C2E5-ABB8-BBAD-2355-D6D2362E06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6A22F749-ED2C-4875-608B-E377A5448F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4771A641-145D-E8E1-A9B2-69823A4D01E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3F8F37-F2D6-CCBD-20FE-B22B8E4C18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AF3ABA6C-6FD2-67BB-2670-5BFDD170EC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E9B0D058-B8D1-9353-2199-A74B70392D7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13A1A6A6-A997-36FF-9BD6-128BD48F10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1DB2A818-4899-91F3-6E29-A6B44792B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06FA050E-E57A-A008-4AFC-E0A7BF4BD9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1AA4FDAD-E69F-B8CA-3647-41EE49D1899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FA9079B0-05A2-05C9-0B71-62DA8342903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B1A01482-3AC9-3B96-29F0-77E1F45A2BD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18BBAE1C-A0BE-C2D0-0B21-EF53F120FEC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6699894E-9D4E-38B1-7E0F-FD7E8DD87CA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3F7686F1-1A2D-7362-06B5-FFFD3ACB4F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861B3E07-B72D-1FE2-EDEA-17E925D72F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4DFA77FC-64D9-DE58-A28A-66AD9C2B326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8FF768D7-8614-439F-50A9-59D5140555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374D642E-1A3B-7563-4C4C-A8886D5903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BFF8C2B2-E490-A9EE-3883-FA9C8EE2469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D4EBDBA2-C991-DB59-8E58-B4D12A2576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C77A19F7-390A-587C-0735-A199D3DB0C8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74CC8F53-BFF6-5AA8-554D-A3AFC16E106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C507FE88-BFE7-3491-C4ED-84BCC713C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5E59AEE7-2E00-DD8E-4A64-624BBBF218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4BB12628-726F-E89A-FBAF-334733B975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2BE7A39-1897-9A9A-F597-9D75FE4A851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7C6C0069-A065-BA31-6BD7-D5AA4499F6F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93CD5D7-6B2F-E9B2-9A97-ADB1AB308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FCB8559C-9482-7A04-AFCA-0EE0336DB9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48E5CDD-04A4-0F7F-051B-44C6F6B7F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423FA6BC-48D6-1095-2002-196438F1D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22D39D72-6C9D-0B9E-8A6B-E7C2286B9C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7683F3FD-E227-C358-C0FD-2FFA3C28AE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EC33943E-7F7F-3DD7-3721-BA4866CC6B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E45C6B72-DCCD-6EB6-132D-0FA67819D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168015B7-C961-378D-2DC6-DC765AF0CB0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DF769C9F-2362-9FBD-939F-ABDB7CBB1F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925755D6-AD5C-914E-7A62-145DBD64A56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DFDDF6F8-12EA-25EC-8FC5-8A21B11F38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EBD7A53C-B52C-8CA2-F5BA-686A373E46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7CA0655A-0AF5-EEE3-ABB0-20D1BED0BD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4FD9506A-2D60-7B40-6CF8-F96EE89F92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AB7F3BA7-1A8F-076B-B5E3-818D3298FB2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70B6BB27-AE08-DCF4-FC6C-B0AA459929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B8BE40A7-E371-08CD-A28A-03F591E0F5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69E67CF8-C6BE-AFC8-E935-47A9B66A1D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9066B5CD-8B07-C124-814E-E0FCC342194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15BDA307-0487-F6F8-9712-E7E849479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FB2D68D3-0B6E-1782-F250-F235EBF134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0044EBAD-2D73-148B-C869-00D38A213ED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BEA5DF87-0DFD-2540-F7AB-0E6ACB1E327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916F5E3C-9C75-F588-DE04-69C972C186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D38DF4F6-2A73-D808-991D-95439C1739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C7A2833E-2ADD-3B71-08FC-6283A81A80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FCDF8FCA-19BF-CFB5-0CCB-3EF2D7CB0A9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F73B0C2F-F151-71AB-9ABE-1959C358EA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A44D14B4-5764-EFCE-FBC7-CF2D0B277AB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E3756F0B-F8B3-26EE-2A7F-1C5992122CA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81E4DCDD-63E6-2079-6168-1020560A912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1514E1C2-75D7-754B-9F26-F5B9066EFF5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41804AAA-0E5C-F089-12DB-DA756DBC8F3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2EE8038-D703-128B-70AB-CE6021260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089B8075-A4EE-CE03-6C76-DC97CFABA0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E9606914-44A7-93DD-5097-AC11FE653E8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AA850AAF-4BA2-57DD-6C9D-C9991F2F2F8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66085E16-1D45-53C3-E48D-B7202C213A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4215730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176637"/>
      </p:ext>
    </p:extLst>
  </p:cSld>
  <p:clrMapOvr>
    <a:masterClrMapping/>
  </p:clrMapOvr>
  <p:hf sldNum="0"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745613"/>
      </p:ext>
    </p:extLst>
  </p:cSld>
  <p:clrMapOvr>
    <a:masterClrMapping/>
  </p:clrMapOvr>
  <p:hf sldNum="0" hdr="0" ftr="0" dt="0"/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98121"/>
      </p:ext>
    </p:extLst>
  </p:cSld>
  <p:clrMapOvr>
    <a:masterClrMapping/>
  </p:clrMapOvr>
  <p:hf sldNum="0" hdr="0" ftr="0" dt="0"/>
</p:sldLayout>
</file>

<file path=ppt/slideMasters/_rels/slideMaster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3.xml"/><Relationship Id="rId2" Type="http://schemas.openxmlformats.org/officeDocument/2006/relationships/slideLayout" Target="../slideLayouts/slideLayout210.xml"/><Relationship Id="rId3" Type="http://schemas.openxmlformats.org/officeDocument/2006/relationships/slideLayout" Target="../slideLayouts/slideLayout35.xml"/><Relationship Id="rId4" Type="http://schemas.openxmlformats.org/officeDocument/2006/relationships/slideLayout" Target="../slideLayouts/slideLayout422.xml"/><Relationship Id="rId5" Type="http://schemas.openxmlformats.org/officeDocument/2006/relationships/slideLayout" Target="../slideLayouts/slideLayout517.xml"/><Relationship Id="rId6" Type="http://schemas.openxmlformats.org/officeDocument/2006/relationships/slideLayout" Target="../slideLayouts/slideLayout614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2.xml"/><Relationship Id="rId9" Type="http://schemas.openxmlformats.org/officeDocument/2006/relationships/slideLayout" Target="../slideLayouts/slideLayout923.xml"/><Relationship Id="rId10" Type="http://schemas.openxmlformats.org/officeDocument/2006/relationships/slideLayout" Target="../slideLayouts/slideLayout1020.xml"/><Relationship Id="rId11" Type="http://schemas.openxmlformats.org/officeDocument/2006/relationships/slideLayout" Target="../slideLayouts/slideLayout1115.xml"/><Relationship Id="rId12" Type="http://schemas.openxmlformats.org/officeDocument/2006/relationships/slideLayout" Target="../slideLayouts/slideLayout128.xml"/><Relationship Id="rId13" Type="http://schemas.openxmlformats.org/officeDocument/2006/relationships/slideLayout" Target="../slideLayouts/slideLayout133.xml"/><Relationship Id="rId14" Type="http://schemas.openxmlformats.org/officeDocument/2006/relationships/slideLayout" Target="../slideLayouts/slideLayout141.xml"/><Relationship Id="rId15" Type="http://schemas.openxmlformats.org/officeDocument/2006/relationships/slideLayout" Target="../slideLayouts/slideLayout1518.xml"/><Relationship Id="rId16" Type="http://schemas.openxmlformats.org/officeDocument/2006/relationships/slideLayout" Target="../slideLayouts/slideLayout1611.xml"/><Relationship Id="rId17" Type="http://schemas.openxmlformats.org/officeDocument/2006/relationships/slideLayout" Target="../slideLayouts/slideLayout179.xml"/><Relationship Id="rId18" Type="http://schemas.openxmlformats.org/officeDocument/2006/relationships/slideLayout" Target="../slideLayouts/slideLayout184.xml"/><Relationship Id="rId19" Type="http://schemas.openxmlformats.org/officeDocument/2006/relationships/slideLayout" Target="../slideLayouts/slideLayout1921.xml"/><Relationship Id="rId20" Type="http://schemas.openxmlformats.org/officeDocument/2006/relationships/slideLayout" Target="../slideLayouts/slideLayout2012.xml"/><Relationship Id="rId21" Type="http://schemas.openxmlformats.org/officeDocument/2006/relationships/slideLayout" Target="../slideLayouts/slideLayout216.xml"/><Relationship Id="rId22" Type="http://schemas.openxmlformats.org/officeDocument/2006/relationships/slideLayout" Target="../slideLayouts/slideLayout2224.xml"/><Relationship Id="rId23" Type="http://schemas.openxmlformats.org/officeDocument/2006/relationships/slideLayout" Target="../slideLayouts/slideLayout2319.xml"/><Relationship Id="rId24" Type="http://schemas.openxmlformats.org/officeDocument/2006/relationships/slideLayout" Target="../slideLayouts/slideLayout2416.xml"/><Relationship Id="rId25" Type="http://schemas.openxmlformats.org/officeDocument/2006/relationships/theme" Target="../theme/theme12.xml"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534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672" r:id="rId24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37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680">
          <p15:clr>
            <a:srgbClr val="F26B43"/>
          </p15:clr>
        </p15:guide>
        <p15:guide id="4" pos="7000">
          <p15:clr>
            <a:srgbClr val="F26B43"/>
          </p15:clr>
        </p15:guide>
        <p15:guide id="5" orient="horz" pos="679">
          <p15:clr>
            <a:srgbClr val="F26B43"/>
          </p15:clr>
        </p15:guide>
        <p15:guide id="6" orient="horz" pos="3640">
          <p15:clr>
            <a:srgbClr val="F26B43"/>
          </p15:clr>
        </p15:guide>
        <p15:guide id="7" pos="6644">
          <p15:clr>
            <a:srgbClr val="F26B43"/>
          </p15:clr>
        </p15:guide>
        <p15:guide id="8" pos="6289">
          <p15:clr>
            <a:srgbClr val="F26B43"/>
          </p15:clr>
        </p15:guide>
        <p15:guide id="9" pos="5945">
          <p15:clr>
            <a:srgbClr val="F26B43"/>
          </p15:clr>
        </p15:guide>
        <p15:guide id="10" pos="1391">
          <p15:clr>
            <a:srgbClr val="F26B43"/>
          </p15:clr>
        </p15:guide>
        <p15:guide id="11" pos="1032">
          <p15:clr>
            <a:srgbClr val="F26B43"/>
          </p15:clr>
        </p15:guide>
        <p15:guide id="12" pos="1732">
          <p15:clr>
            <a:srgbClr val="F26B43"/>
          </p15:clr>
        </p15:guide>
        <p15:guide id="13" pos="2084">
          <p15:clr>
            <a:srgbClr val="F26B43"/>
          </p15:clr>
        </p15:guide>
        <p15:guide id="14" pos="5596">
          <p15:clr>
            <a:srgbClr val="F26B43"/>
          </p15:clr>
        </p15:guide>
        <p15:guide id="15" pos="2436">
          <p15:clr>
            <a:srgbClr val="F26B43"/>
          </p15:clr>
        </p15:guide>
        <p15:guide id="16" pos="5244">
          <p15:clr>
            <a:srgbClr val="F26B43"/>
          </p15:clr>
        </p15:guide>
        <p15:guide id="17" pos="2792">
          <p15:clr>
            <a:srgbClr val="F26B43"/>
          </p15:clr>
        </p15:guide>
        <p15:guide id="18" pos="4892">
          <p15:clr>
            <a:srgbClr val="F26B43"/>
          </p15:clr>
        </p15:guide>
        <p15:guide id="19" pos="4543">
          <p15:clr>
            <a:srgbClr val="F26B43"/>
          </p15:clr>
        </p15:guide>
        <p15:guide id="20" pos="3488">
          <p15:clr>
            <a:srgbClr val="F26B43"/>
          </p15:clr>
        </p15:guide>
        <p15:guide id="21" pos="4192">
          <p15:clr>
            <a:srgbClr val="F26B43"/>
          </p15:clr>
        </p15:guide>
        <p15:guide id="22" pos="3840">
          <p15:clr>
            <a:srgbClr val="F26B43"/>
          </p15:clr>
        </p15:guide>
        <p15:guide id="23" pos="340">
          <p15:clr>
            <a:srgbClr val="A4A3A4"/>
          </p15:clr>
        </p15:guide>
        <p15:guide id="24" pos="7340">
          <p15:clr>
            <a:srgbClr val="A4A3A4"/>
          </p15:clr>
        </p15:guide>
        <p15:guide id="25" orient="horz" pos="1062">
          <p15:clr>
            <a:srgbClr val="5ACBF0"/>
          </p15:clr>
        </p15:guide>
        <p15:guide id="26" orient="horz" pos="3982">
          <p15:clr>
            <a:srgbClr val="A4A3A4"/>
          </p15:clr>
        </p15:guide>
        <p15:guide id="27" orient="horz" pos="338">
          <p15:clr>
            <a:srgbClr val="A4A3A4"/>
          </p15:clr>
        </p15:guide>
        <p15:guide id="28" orient="horz" pos="950">
          <p15:clr>
            <a:srgbClr val="5ACBF0"/>
          </p15:clr>
        </p15:guide>
        <p15:guide id="29" orient="horz" pos="249">
          <p15:clr>
            <a:srgbClr val="5ACBF0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16.xml"/><Relationship Id="rId2" Type="http://schemas.openxmlformats.org/officeDocument/2006/relationships/notesSlide" Target="../notesSlides/notesSlide19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12.xml"/><Relationship Id="rId2" Type="http://schemas.openxmlformats.org/officeDocument/2006/relationships/notesSlide" Target="../notesSlides/notesSlide101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6.xml"/><Relationship Id="rId2" Type="http://schemas.openxmlformats.org/officeDocument/2006/relationships/notesSlide" Target="../notesSlides/notesSlide1110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24.xml"/><Relationship Id="rId2" Type="http://schemas.openxmlformats.org/officeDocument/2006/relationships/notesSlide" Target="../notesSlides/notesSlide126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19.xml"/><Relationship Id="rId2" Type="http://schemas.openxmlformats.org/officeDocument/2006/relationships/notesSlide" Target="../notesSlides/notesSlide135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4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2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18.xml"/><Relationship Id="rId2" Type="http://schemas.openxmlformats.org/officeDocument/2006/relationships/notesSlide" Target="../notesSlides/notesSlide51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11.xml"/><Relationship Id="rId2" Type="http://schemas.openxmlformats.org/officeDocument/2006/relationships/notesSlide" Target="../notesSlides/notesSlide61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9.xml"/><Relationship Id="rId2" Type="http://schemas.openxmlformats.org/officeDocument/2006/relationships/notesSlide" Target="../notesSlides/notesSlide78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4.xml"/><Relationship Id="rId2" Type="http://schemas.openxmlformats.org/officeDocument/2006/relationships/notesSlide" Target="../notesSlides/notesSlide8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21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4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t>Nose: Your Sixth Sense for Investment Opportunities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Pilot Program Results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3780F96-A835-781A-F44F-1A735EFD59C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t>Our pilot program demonstrated significant positive results, validating the effectiveness of Nose in identifying and facilitating successful investments.</a:t>
            </a:r>
          </a:p>
        </p:txBody>
      </p:sp>
      <p:graphicFrame>
        <p:nvGraphicFramePr>
          <p:cNvPr id="15" name="Content Placeholder 18">
            <a:extLst>
              <a:ext uri="{FF2B5EF4-FFF2-40B4-BE49-F238E27FC236}">
                <a16:creationId xmlns:a16="http://schemas.microsoft.com/office/drawing/2014/main" id="{74BD87A9-1BDA-A162-93E6-ABF9D3330593}"/>
              </a:ext>
            </a:extLst>
          </p:cNvPr>
          <p:cNvGraphicFramePr>
            <a:graphicFrameLocks noGrp="1"/>
          </p:cNvGraphicFramePr>
          <p:nvPr>
            <p:ph type="tbl" sz="quarter" idx="11"/>
            <p:extLst>
              <p:ext uri="{D42A27DB-BD31-4B8C-83A1-F6EECF244321}">
                <p14:modId xmlns:p14="http://schemas.microsoft.com/office/powerpoint/2010/main" val="1814721441"/>
              </p:ext>
            </p:extLst>
          </p:nvPr>
        </p:nvGraphicFramePr>
        <p:xfrm>
          <a:off x="4833938" y="1997075"/>
          <a:ext cx="6275389" cy="36576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644650">
                  <a:extLst>
                    <a:ext uri="{9D8B030D-6E8A-4147-A177-3AD203B41FA5}">
                      <a16:colId xmlns:a16="http://schemas.microsoft.com/office/drawing/2014/main" val="1953879122"/>
                    </a:ext>
                  </a:extLst>
                </a:gridCol>
                <a:gridCol w="2146230">
                  <a:extLst>
                    <a:ext uri="{9D8B030D-6E8A-4147-A177-3AD203B41FA5}">
                      <a16:colId xmlns:a16="http://schemas.microsoft.com/office/drawing/2014/main" val="4255660074"/>
                    </a:ext>
                  </a:extLst>
                </a:gridCol>
                <a:gridCol w="1210196">
                  <a:extLst>
                    <a:ext uri="{9D8B030D-6E8A-4147-A177-3AD203B41FA5}">
                      <a16:colId xmlns:a16="http://schemas.microsoft.com/office/drawing/2014/main" val="1104385112"/>
                    </a:ext>
                  </a:extLst>
                </a:gridCol>
                <a:gridCol w="1274313">
                  <a:extLst>
                    <a:ext uri="{9D8B030D-6E8A-4147-A177-3AD203B41FA5}">
                      <a16:colId xmlns:a16="http://schemas.microsoft.com/office/drawing/2014/main" val="1754314948"/>
                    </a:ext>
                  </a:extLst>
                </a:gridCol>
              </a:tblGrid>
              <a:tr h="555104">
                <a:tc>
                  <a:txBody>
                    <a:bodyPr/>
                    <a:lstStyle/>
                    <a:p>
                      <a: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027855"/>
                  </a:ext>
                </a:extLst>
              </a:tr>
              <a:tr h="775624">
                <a:tc>
                  <a:txBody>
                    <a:bodyPr/>
                    <a:lstStyle/>
                    <a:p>
                      <a: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165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089530"/>
                  </a:ext>
                </a:extLst>
              </a:tr>
              <a:tr h="775624">
                <a:tc>
                  <a:txBody>
                    <a:bodyPr/>
                    <a:lstStyle/>
                    <a:p>
                      <a: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0475111"/>
                  </a:ext>
                </a:extLst>
              </a:tr>
              <a:tr h="775624">
                <a:tc>
                  <a:txBody>
                    <a:bodyPr/>
                    <a:lstStyle/>
                    <a:p>
                      <a: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051783"/>
                  </a:ext>
                </a:extLst>
              </a:tr>
              <a:tr h="775624">
                <a:tc>
                  <a:txBody>
                    <a:bodyPr/>
                    <a:lstStyle/>
                    <a:p>
                      <a: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92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1464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7900A-321E-9B5B-1413-B314F2F3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72B37-52D4-0A96-B878-D66F72705952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/>
          </a:bodyPr>
          <a:lstStyle/>
          <a:p>
            <a:r>
              <a:t>- Experienced team of AI experts, financial analysts, and software engineers.</a:t>
            </a:r>
          </a:p>
          <a:p>
            <a:r>
              <a:t>- Proven track record in building and scaling successful technology companies.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EC3CA0-178A-3589-C916-CA7F321825A5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rmAutofit/>
          </a:bodyPr>
          <a:lstStyle/>
          <a:p>
            <a:r>
              <a:t>- Passionate about revolutionizing the investment landscape.</a:t>
            </a:r>
          </a:p>
        </p:txBody>
      </p:sp>
    </p:spTree>
    <p:extLst>
      <p:ext uri="{BB962C8B-B14F-4D97-AF65-F5344CB8AC3E}">
        <p14:creationId xmlns:p14="http://schemas.microsoft.com/office/powerpoint/2010/main" val="240967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48C0A-F532-87F9-2318-0570ADF14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Investment Highlights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E7DC65E-B0D7-37FB-7465-F1881B2FE5A8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125632543"/>
              </p:ext>
            </p:extLst>
          </p:nvPr>
        </p:nvGraphicFramePr>
        <p:xfrm>
          <a:off x="568325" y="2082800"/>
          <a:ext cx="10213972" cy="3856095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553493">
                  <a:extLst>
                    <a:ext uri="{9D8B030D-6E8A-4147-A177-3AD203B41FA5}">
                      <a16:colId xmlns:a16="http://schemas.microsoft.com/office/drawing/2014/main" val="3473963133"/>
                    </a:ext>
                  </a:extLst>
                </a:gridCol>
                <a:gridCol w="2553493">
                  <a:extLst>
                    <a:ext uri="{9D8B030D-6E8A-4147-A177-3AD203B41FA5}">
                      <a16:colId xmlns:a16="http://schemas.microsoft.com/office/drawing/2014/main" val="3896826281"/>
                    </a:ext>
                  </a:extLst>
                </a:gridCol>
                <a:gridCol w="2553493">
                  <a:extLst>
                    <a:ext uri="{9D8B030D-6E8A-4147-A177-3AD203B41FA5}">
                      <a16:colId xmlns:a16="http://schemas.microsoft.com/office/drawing/2014/main" val="1391671866"/>
                    </a:ext>
                  </a:extLst>
                </a:gridCol>
                <a:gridCol w="2553493">
                  <a:extLst>
                    <a:ext uri="{9D8B030D-6E8A-4147-A177-3AD203B41FA5}">
                      <a16:colId xmlns:a16="http://schemas.microsoft.com/office/drawing/2014/main" val="3820157022"/>
                    </a:ext>
                  </a:extLst>
                </a:gridCol>
              </a:tblGrid>
              <a:tr h="333635">
                <a:tc>
                  <a:txBody>
                    <a:bodyPr/>
                    <a:lstStyle/>
                    <a:p>
                      <a: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1472789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87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366626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78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6991230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4.3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1191369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2230751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8868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4155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t>Thank You. Let's Talk.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t>Contact Information: [Your Name], [Your Email], [Your Phone Number], [Your Website]</a:t>
            </a:r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t>The Problem: Finding the Right Investments is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t>- Information overload: Too much data, not enough insight.</a:t>
            </a:r>
          </a:p>
          <a:p>
            <a:r>
              <a:t>- Missed opportunities: Hidden gems overlooked due to lack of resources.</a:t>
            </a:r>
          </a:p>
          <a:p>
            <a:r>
              <a:t>- Time-consuming research: Sifting through countless reports and articles.</a:t>
            </a:r>
          </a:p>
          <a:p>
            <a:r>
              <a:t>- Inefficient networking: Difficulty connecting with relevant experts and deals.</a:t>
            </a:r>
          </a:p>
        </p:txBody>
      </p:sp>
      <p:pic>
        <p:nvPicPr>
          <p:cNvPr id="18" name="Picture Placeholder 17" descr="A ski lift with mountains in the background">
            <a:extLst>
              <a:ext uri="{FF2B5EF4-FFF2-40B4-BE49-F238E27FC236}">
                <a16:creationId xmlns:a16="http://schemas.microsoft.com/office/drawing/2014/main" id="{EA3B7AFC-AAF1-6309-E87A-F630716B8D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5" b="15"/>
          <a:stretch/>
        </p:blipFill>
        <p:spPr/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t>Introducing Nose: Your Investment Advantage</a:t>
            </a:r>
          </a:p>
        </p:txBody>
      </p:sp>
      <p:pic>
        <p:nvPicPr>
          <p:cNvPr id="9" name="Picture Placeholder 8" descr="Angle view of a man skiing on a mountain slope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206" r="22206"/>
          <a:stretch/>
        </p:blipFill>
        <p:spPr/>
      </p:pic>
    </p:spTree>
    <p:extLst>
      <p:ext uri="{BB962C8B-B14F-4D97-AF65-F5344CB8AC3E}">
        <p14:creationId xmlns:p14="http://schemas.microsoft.com/office/powerpoint/2010/main" val="811730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Nose: How It Works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/>
          </a:bodyPr>
          <a:lstStyle/>
          <a:p>
            <a:r>
              <a:t>AI-Powered Investment Discovery</a:t>
            </a:r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634421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D291F2-4F3B-9988-830C-3A03B6B27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Key Features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957EAB-1A32-A2FE-6656-37F9DA322CC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t>- **AI-Driven Opportunity Discovery:** Identifies promising investments based on your criteria.</a:t>
            </a:r>
          </a:p>
          <a:p>
            <a:r>
              <a:t>- **Personalized Recommendations:** Tailored suggestions based on your risk profile and investment goals.</a:t>
            </a:r>
          </a:p>
          <a:p>
            <a:r>
              <a:t>- **Real-Time Data Analysis:** Up-to-the-minute insights on market trends and company performance.</a:t>
            </a:r>
          </a:p>
          <a:p>
            <a:r>
              <a:t>- **Expert Network Access:** Connect with industry leaders and potential partners.</a:t>
            </a:r>
          </a:p>
          <a:p>
            <a:r>
              <a:t>- **Due Diligence Tools:** Streamlined access to essential research and analysis resources.</a:t>
            </a:r>
          </a:p>
        </p:txBody>
      </p:sp>
    </p:spTree>
    <p:extLst>
      <p:ext uri="{BB962C8B-B14F-4D97-AF65-F5344CB8AC3E}">
        <p14:creationId xmlns:p14="http://schemas.microsoft.com/office/powerpoint/2010/main" val="1944867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t>Benefits for Investors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t>- Increased ROI: Discover high-potential investments early.</a:t>
            </a:r>
          </a:p>
          <a:p>
            <a:r>
              <a:t>- Reduced Risk: Make informed decisions with comprehensive data and analysis.</a:t>
            </a:r>
          </a:p>
          <a:p>
            <a:r>
              <a:t>- Time Savings: Automate research and focus on strategic decision-making.</a:t>
            </a:r>
          </a:p>
          <a:p>
            <a:r>
              <a:t>- Competitive Edge: Access exclusive opportunities and insights.</a:t>
            </a:r>
          </a:p>
          <a:p>
            <a:r>
              <a:t>- Enhanced Networking: Build valuable connections within the investment community.</a:t>
            </a:r>
          </a:p>
        </p:txBody>
      </p:sp>
    </p:spTree>
    <p:extLst>
      <p:ext uri="{BB962C8B-B14F-4D97-AF65-F5344CB8AC3E}">
        <p14:creationId xmlns:p14="http://schemas.microsoft.com/office/powerpoint/2010/main" val="2359185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7F9A0-D364-C129-711E-DB39F65EE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Target Audience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9A860AE-836A-6B3C-D663-F6B253827540}"/>
              </a:ext>
            </a:extLst>
          </p:cNvPr>
          <p:cNvSpPr>
            <a:spLocks noGrp="1"/>
          </p:cNvSpPr>
          <p:nvPr>
            <p:ph sz="half" idx="12"/>
          </p:nvPr>
        </p:nvSpPr>
        <p:spPr/>
        <p:txBody>
          <a:bodyPr>
            <a:normAutofit/>
          </a:bodyPr>
          <a:lstStyle/>
          <a:p>
            <a:r>
              <a:t>- Angel Investors</a:t>
            </a:r>
          </a:p>
          <a:p>
            <a:r>
              <a:t>- Venture Capitalists</a:t>
            </a:r>
          </a:p>
          <a:p>
            <a:r>
              <a:t>- Private Equity Firms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BFE84A7-25EF-3EAC-827F-0F82AD57DF5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r>
              <a:t>- Family Offices</a:t>
            </a:r>
          </a:p>
          <a:p>
            <a:r>
              <a:t>- High-Net-Worth Individuals</a:t>
            </a:r>
          </a:p>
          <a:p>
            <a:r>
              <a:t>- Institutional Investors</a:t>
            </a:r>
          </a:p>
        </p:txBody>
      </p:sp>
    </p:spTree>
    <p:extLst>
      <p:ext uri="{BB962C8B-B14F-4D97-AF65-F5344CB8AC3E}">
        <p14:creationId xmlns:p14="http://schemas.microsoft.com/office/powerpoint/2010/main" val="2723865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5A52-EB72-8381-9004-15EFA08A1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507" y="395289"/>
            <a:ext cx="7687131" cy="1189806"/>
          </a:xfrm>
        </p:spPr>
        <p:txBody>
          <a:bodyPr/>
          <a:lstStyle/>
          <a:p>
            <a:r>
              <a:t>Business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77FFE-5575-F589-0B25-1907543616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t>- **Subscription-based access:** Tiered pricing based on features and data access.</a:t>
            </a:r>
          </a:p>
          <a:p>
            <a:r>
              <a:t>- **Premium data packages:** Customized data sets and reports for specific industries.</a:t>
            </a:r>
          </a:p>
          <a:p>
            <a:r>
              <a:t>- **Deal origination fees:** Commission on successful investments facilitated through the platform.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5F9818-7589-51E7-9F61-CDE1B7A6B27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815138" y="1997075"/>
            <a:ext cx="4857750" cy="4232275"/>
          </a:xfrm>
        </p:spPr>
        <p:txBody>
          <a:bodyPr>
            <a:normAutofit/>
          </a:bodyPr>
          <a:lstStyle/>
          <a:p>
            <a:r>
              <a:t>- **Partnerships:** Collaboration with financial institutions and investment firms.</a:t>
            </a:r>
          </a:p>
        </p:txBody>
      </p:sp>
    </p:spTree>
    <p:extLst>
      <p:ext uri="{BB962C8B-B14F-4D97-AF65-F5344CB8AC3E}">
        <p14:creationId xmlns:p14="http://schemas.microsoft.com/office/powerpoint/2010/main" val="3284616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t>Competitive Advantage</a:t>
            </a:r>
          </a:p>
        </p:txBody>
      </p:sp>
      <p:pic>
        <p:nvPicPr>
          <p:cNvPr id="10" name="Picture Placeholder 9" descr="Close-up of a snow covered road">
            <a:extLst>
              <a:ext uri="{FF2B5EF4-FFF2-40B4-BE49-F238E27FC236}">
                <a16:creationId xmlns:a16="http://schemas.microsoft.com/office/drawing/2014/main" id="{1A068317-699A-4C96-BD22-58E7B50ADD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33364" r="3336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idx="10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r>
              <a:t>- **Superior AI algorithms:** More accurate and efficient opportunity identification.</a:t>
            </a:r>
          </a:p>
          <a:p>
            <a:r>
              <a:t>- **Comprehensive data coverage:** Access to a wider range of data sources.</a:t>
            </a:r>
          </a:p>
          <a:p>
            <a:r>
              <a:t>- **Personalized user experience:** Tailored recommendations and insights.</a:t>
            </a:r>
          </a:p>
          <a:p>
            <a:r>
              <a:t>- **Strong network of experts:** Access to valuable industry connections.</a:t>
            </a:r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theme/theme12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2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1.xml"/></Relationships>
</file>

<file path=customXml/item1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3.xml><?xml version="1.0" encoding="utf-8"?>
<ds:datastoreItem xmlns:ds="http://schemas.openxmlformats.org/officeDocument/2006/customXml" ds:itemID="{36986C09-F420-40AE-93AA-C368DCF73FE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2.xml><?xml version="1.0" encoding="utf-8"?>
<ds:datastoreItem xmlns:ds="http://schemas.openxmlformats.org/officeDocument/2006/customXml" ds:itemID="{A32DBBDF-0415-4F4A-A72F-EB449088BF3B}">
  <ds:schemaRefs>
    <ds:schemaRef ds:uri="http://schemas.microsoft.com/sharepoint/v3/contenttype/forms"/>
  </ds:schemaRefs>
</ds:datastoreItem>
</file>

<file path=customXml/itemProps31.xml><?xml version="1.0" encoding="utf-8"?>
<ds:datastoreItem xmlns:ds="http://schemas.openxmlformats.org/officeDocument/2006/customXml" ds:itemID="{05E267E2-D0C1-458E-BA40-3B641CF83E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emplate>FrostyVTI</ap:Template>
  <ap:TotalTime>0</ap:TotalTime>
  <ap:Words>414</ap:Words>
  <ap:Application>Microsoft Office PowerPoint</ap:Application>
  <ap:PresentationFormat>Widescreen</ap:PresentationFormat>
  <ap:Paragraphs>119</ap:Paragraphs>
  <ap:Slides>13</ap:Slides>
  <ap:Notes>13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ap:HeadingPairs>
  <ap:TitlesOfParts>
    <vt:vector baseType="lpstr" size="19">
      <vt:lpstr>Arial</vt:lpstr>
      <vt:lpstr>Avenir Next LT Pro</vt:lpstr>
      <vt:lpstr>Calibri</vt:lpstr>
      <vt:lpstr>Goudy Old Style</vt:lpstr>
      <vt:lpstr>Wingdings</vt:lpstr>
      <vt:lpstr>FrostyVTI</vt:lpstr>
      <vt:lpstr>Basic presentation</vt:lpstr>
      <vt:lpstr>Agenda</vt:lpstr>
      <vt:lpstr>The power of communication</vt:lpstr>
      <vt:lpstr>Overcoming nervousness</vt:lpstr>
      <vt:lpstr>Engaging the audience</vt:lpstr>
      <vt:lpstr>Selecting visual aids</vt:lpstr>
      <vt:lpstr>Effective delivery techniques   </vt:lpstr>
      <vt:lpstr>Navigating Q&amp;A sessions  </vt:lpstr>
      <vt:lpstr>Speaking impact </vt:lpstr>
      <vt:lpstr>Dynamic delivery</vt:lpstr>
      <vt:lpstr>Final tips &amp; takeaways </vt:lpstr>
      <vt:lpstr>Speaking engagement metrics</vt:lpstr>
      <vt:lpstr>Thank you</vt:lpstr>
    </vt:vector>
  </ap:TitlesOfParts>
  <ap:Company/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2023-12-10T15:14:12Z</dcterms:created>
  <dcterms:modified xsi:type="dcterms:W3CDTF">2024-03-08T18:18:57Z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